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1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9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5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8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4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6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1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2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4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5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DD93A-FC56-4D09-BAD1-25F2DDB7CA54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9BE41-A7FD-4CC5-BA10-6A37BF66C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1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545743628_33300d21c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964" y="459249"/>
            <a:ext cx="6664036" cy="581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57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State College of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Cloud, Sarah</dc:creator>
  <cp:lastModifiedBy>Cloud, Sarah</cp:lastModifiedBy>
  <cp:revision>1</cp:revision>
  <dcterms:created xsi:type="dcterms:W3CDTF">2013-04-10T18:20:37Z</dcterms:created>
  <dcterms:modified xsi:type="dcterms:W3CDTF">2013-04-10T18:21:09Z</dcterms:modified>
</cp:coreProperties>
</file>