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76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1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9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58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180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94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65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12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623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041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15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DD93A-FC56-4D09-BAD1-25F2DDB7CA54}" type="datetimeFigureOut">
              <a:rPr lang="en-US" smtClean="0"/>
              <a:t>4/10/2013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9BE41-A7FD-4CC5-BA10-6A37BF66C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713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545743628_33300d21c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64" y="459249"/>
            <a:ext cx="6664036" cy="581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57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State College of Florida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Cloud, Sarah</dc:creator>
  <cp:lastModifiedBy>Cloud, Sarah</cp:lastModifiedBy>
  <cp:revision>1</cp:revision>
  <dcterms:created xsi:type="dcterms:W3CDTF">2013-04-10T18:20:37Z</dcterms:created>
  <dcterms:modified xsi:type="dcterms:W3CDTF">2013-04-10T18:21:09Z</dcterms:modified>
</cp:coreProperties>
</file>