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</p:sldMasterIdLst>
  <p:sldIdLst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09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342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9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567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88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318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05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224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5359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8631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44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0918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2007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728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0798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131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4034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178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981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7365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2810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59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2373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1460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1574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7219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0711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9218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358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2926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9065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315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751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107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8923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3919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5990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63821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9223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928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2188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6790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541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0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176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871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17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66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25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31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090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3E0A305-58DC-8B41-A4AA-8DC397B6CF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4/10/2013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513F53-9FDB-5D47-B3EA-C7E2D4017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66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5976" y="540787"/>
            <a:ext cx="4544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Discovery Café </a:t>
            </a:r>
            <a:endParaRPr lang="en-US" sz="5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5236" y="2105891"/>
            <a:ext cx="72182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3600" b="1" dirty="0">
                <a:solidFill>
                  <a:srgbClr val="FF0000"/>
                </a:solidFill>
              </a:rPr>
              <a:t>Question #1</a:t>
            </a:r>
            <a:endParaRPr lang="en-US" sz="3600" b="1" dirty="0">
              <a:solidFill>
                <a:prstClr val="black"/>
              </a:solidFill>
            </a:endParaRPr>
          </a:p>
          <a:p>
            <a:pPr defTabSz="457200"/>
            <a:r>
              <a:rPr lang="en-US" sz="3600" dirty="0">
                <a:solidFill>
                  <a:srgbClr val="010ABF"/>
                </a:solidFill>
              </a:rPr>
              <a:t>Of the FOUR cultural descriptors you posted on the wall, think about the ONE factor you MOST identify with.  How does this identity influence your life?  </a:t>
            </a:r>
            <a:endParaRPr lang="en-US" sz="3600" dirty="0">
              <a:solidFill>
                <a:srgbClr val="010ABF"/>
              </a:solidFill>
            </a:endParaRPr>
          </a:p>
        </p:txBody>
      </p:sp>
      <p:pic>
        <p:nvPicPr>
          <p:cNvPr id="4" name="Picture 3" descr="logothwworldcaf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237" y="5153891"/>
            <a:ext cx="3442663" cy="1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79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5976" y="540787"/>
            <a:ext cx="4544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Discovery Café </a:t>
            </a:r>
            <a:endParaRPr lang="en-US" sz="5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5236" y="2105891"/>
            <a:ext cx="72182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3600" b="1" dirty="0">
                <a:solidFill>
                  <a:srgbClr val="FF0000"/>
                </a:solidFill>
              </a:rPr>
              <a:t>Question #2</a:t>
            </a:r>
            <a:endParaRPr lang="en-US" sz="3600" b="1" dirty="0">
              <a:solidFill>
                <a:prstClr val="black"/>
              </a:solidFill>
            </a:endParaRPr>
          </a:p>
          <a:p>
            <a:pPr defTabSz="457200"/>
            <a:r>
              <a:rPr lang="en-US" sz="3600" dirty="0">
                <a:solidFill>
                  <a:srgbClr val="010ABF"/>
                </a:solidFill>
              </a:rPr>
              <a:t>Although we each have our own unique culture that sets us apart from others, in what ways are we already connected? </a:t>
            </a:r>
            <a:endParaRPr lang="en-US" sz="3600" dirty="0">
              <a:solidFill>
                <a:srgbClr val="010ABF"/>
              </a:solidFill>
            </a:endParaRPr>
          </a:p>
        </p:txBody>
      </p:sp>
      <p:pic>
        <p:nvPicPr>
          <p:cNvPr id="4" name="Picture 3" descr="logothwworldcaf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237" y="5148866"/>
            <a:ext cx="3456145" cy="128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5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5976" y="540787"/>
            <a:ext cx="4544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Discovery Café </a:t>
            </a:r>
            <a:endParaRPr lang="en-US" sz="5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5236" y="2105890"/>
            <a:ext cx="72182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3600" b="1" dirty="0">
                <a:solidFill>
                  <a:srgbClr val="FF0000"/>
                </a:solidFill>
              </a:rPr>
              <a:t>Question #3</a:t>
            </a:r>
            <a:endParaRPr lang="en-US" sz="3600" b="1" dirty="0">
              <a:solidFill>
                <a:prstClr val="black"/>
              </a:solidFill>
            </a:endParaRPr>
          </a:p>
          <a:p>
            <a:pPr defTabSz="457200"/>
            <a:r>
              <a:rPr lang="en-US" sz="3600" dirty="0">
                <a:solidFill>
                  <a:srgbClr val="010ABF"/>
                </a:solidFill>
              </a:rPr>
              <a:t>How can we develop a deeper understanding of individuals and groups that differ from us? </a:t>
            </a:r>
            <a:endParaRPr lang="en-US" sz="3600" dirty="0">
              <a:solidFill>
                <a:srgbClr val="010ABF"/>
              </a:solidFill>
            </a:endParaRPr>
          </a:p>
        </p:txBody>
      </p:sp>
      <p:pic>
        <p:nvPicPr>
          <p:cNvPr id="4" name="Picture 3" descr="logothwworldcaf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237" y="5148866"/>
            <a:ext cx="3456145" cy="128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010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5976" y="540787"/>
            <a:ext cx="4544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Discovery Café </a:t>
            </a:r>
            <a:endParaRPr lang="en-US" sz="5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5236" y="2105891"/>
            <a:ext cx="72182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3600" b="1" dirty="0">
                <a:solidFill>
                  <a:srgbClr val="FF0000"/>
                </a:solidFill>
              </a:rPr>
              <a:t>Question #4</a:t>
            </a:r>
            <a:endParaRPr lang="en-US" sz="3600" b="1" dirty="0">
              <a:solidFill>
                <a:prstClr val="black"/>
              </a:solidFill>
            </a:endParaRPr>
          </a:p>
          <a:p>
            <a:pPr defTabSz="457200"/>
            <a:r>
              <a:rPr lang="en-US" sz="3600" dirty="0">
                <a:solidFill>
                  <a:srgbClr val="010ABF"/>
                </a:solidFill>
              </a:rPr>
              <a:t>How might the discoveries and insights gained today impact your role as a culturally competent nurse serving a diverse client population? </a:t>
            </a:r>
            <a:endParaRPr lang="en-US" sz="3600" dirty="0">
              <a:solidFill>
                <a:srgbClr val="010ABF"/>
              </a:solidFill>
            </a:endParaRPr>
          </a:p>
        </p:txBody>
      </p:sp>
      <p:pic>
        <p:nvPicPr>
          <p:cNvPr id="4" name="Picture 3" descr="logothwworldcaf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237" y="5153891"/>
            <a:ext cx="3442663" cy="1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7964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110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1_Office Theme</vt:lpstr>
      <vt:lpstr>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</vt:vector>
  </TitlesOfParts>
  <Company>State College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Cloud, Sarah</dc:creator>
  <cp:lastModifiedBy>Cloud, Sarah</cp:lastModifiedBy>
  <cp:revision>1</cp:revision>
  <dcterms:created xsi:type="dcterms:W3CDTF">2013-04-10T18:46:56Z</dcterms:created>
  <dcterms:modified xsi:type="dcterms:W3CDTF">2013-04-10T18:48:25Z</dcterms:modified>
</cp:coreProperties>
</file>