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0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59DB0-F2CF-40B5-A6A1-3E378B83F42D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FBDEBFB-9438-489C-A103-302A0EC5CA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59DB0-F2CF-40B5-A6A1-3E378B83F42D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DEBFB-9438-489C-A103-302A0EC5CA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59DB0-F2CF-40B5-A6A1-3E378B83F42D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DEBFB-9438-489C-A103-302A0EC5CA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59DB0-F2CF-40B5-A6A1-3E378B83F42D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DEBFB-9438-489C-A103-302A0EC5CA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59DB0-F2CF-40B5-A6A1-3E378B83F42D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DEBFB-9438-489C-A103-302A0EC5CA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59DB0-F2CF-40B5-A6A1-3E378B83F42D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DEBFB-9438-489C-A103-302A0EC5CA8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59DB0-F2CF-40B5-A6A1-3E378B83F42D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DEBFB-9438-489C-A103-302A0EC5CA8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59DB0-F2CF-40B5-A6A1-3E378B83F42D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DEBFB-9438-489C-A103-302A0EC5CA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59DB0-F2CF-40B5-A6A1-3E378B83F42D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DEBFB-9438-489C-A103-302A0EC5CA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59DB0-F2CF-40B5-A6A1-3E378B83F42D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DEBFB-9438-489C-A103-302A0EC5CA8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59DB0-F2CF-40B5-A6A1-3E378B83F42D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DEBFB-9438-489C-A103-302A0EC5CA8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5D59DB0-F2CF-40B5-A6A1-3E378B83F42D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1FBDEBFB-9438-489C-A103-302A0EC5CA8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Discovery Café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State College of Florida</a:t>
            </a:r>
          </a:p>
          <a:p>
            <a:r>
              <a:rPr lang="en-US" dirty="0" smtClean="0"/>
              <a:t>2011-2012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34448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8860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Create a Hospitable Space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447800"/>
            <a:ext cx="5537200" cy="4152900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28142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Pose Questions that Matter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24000"/>
            <a:ext cx="6096000" cy="4122530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56038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Encourage Everyone’s Participation</a:t>
            </a:r>
            <a:endParaRPr lang="en-US" sz="3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00" y="1600200"/>
            <a:ext cx="4978400" cy="3733800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70783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Listen for Insights and Share Discoveries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48786"/>
            <a:ext cx="3657600" cy="3852503"/>
          </a:xfr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90600"/>
            <a:ext cx="3581400" cy="477162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091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Connect Diverse Perspectives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414721"/>
            <a:ext cx="2971800" cy="3963117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20" y="1415438"/>
            <a:ext cx="3484891" cy="396240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433951"/>
      </p:ext>
    </p:extLst>
  </p:cSld>
  <p:clrMapOvr>
    <a:masterClrMapping/>
  </p:clrMapOvr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</Template>
  <TotalTime>19</TotalTime>
  <Words>27</Words>
  <Application>Microsoft Office PowerPoint</Application>
  <PresentationFormat>On-screen Show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Urban Pop</vt:lpstr>
      <vt:lpstr>Discovery Café </vt:lpstr>
      <vt:lpstr>Create a Hospitable Space</vt:lpstr>
      <vt:lpstr>Pose Questions that Matter</vt:lpstr>
      <vt:lpstr>Encourage Everyone’s Participation</vt:lpstr>
      <vt:lpstr>Listen for Insights and Share Discoveries</vt:lpstr>
      <vt:lpstr>Connect Diverse Perspectives</vt:lpstr>
    </vt:vector>
  </TitlesOfParts>
  <Company>State College of Florida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Discovery Café</dc:title>
  <dc:creator>Cloud, Sarah</dc:creator>
  <cp:lastModifiedBy>Cloud, Sarah</cp:lastModifiedBy>
  <cp:revision>2</cp:revision>
  <dcterms:created xsi:type="dcterms:W3CDTF">2013-04-10T18:52:03Z</dcterms:created>
  <dcterms:modified xsi:type="dcterms:W3CDTF">2013-04-10T19:11:49Z</dcterms:modified>
</cp:coreProperties>
</file>